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1"/>
    <p:restoredTop sz="94630"/>
  </p:normalViewPr>
  <p:slideViewPr>
    <p:cSldViewPr snapToGrid="0" snapToObjects="1">
      <p:cViewPr varScale="1">
        <p:scale>
          <a:sx n="88" d="100"/>
          <a:sy n="88" d="100"/>
        </p:scale>
        <p:origin x="8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E9CBB-EB57-D04D-8439-723CB4BA8242}" type="datetimeFigureOut">
              <a:rPr lang="en-US" smtClean="0"/>
              <a:t>1/17/19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56EE96-2B47-BF49-9E52-8E701A5F4F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391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635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181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50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70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94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337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240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55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572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98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97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F0FDF-D92D-3F4B-B612-7032CD130113}" type="datetimeFigureOut">
              <a:rPr lang="en-US" smtClean="0"/>
              <a:t>1/17/19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2097-7DD5-B54F-99CA-C9801C180D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3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30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631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28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950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58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112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73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64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64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305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884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3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6041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847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350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66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928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09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4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873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35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128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24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54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Dan Istvanik</cp:lastModifiedBy>
  <cp:revision>1</cp:revision>
  <dcterms:created xsi:type="dcterms:W3CDTF">2019-01-17T19:41:30Z</dcterms:created>
  <dcterms:modified xsi:type="dcterms:W3CDTF">2019-01-17T19:45:54Z</dcterms:modified>
</cp:coreProperties>
</file>